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1" r:id="rId3"/>
    <p:sldId id="301" r:id="rId4"/>
    <p:sldId id="288" r:id="rId5"/>
    <p:sldId id="258" r:id="rId6"/>
    <p:sldId id="318" r:id="rId7"/>
    <p:sldId id="298" r:id="rId8"/>
    <p:sldId id="264" r:id="rId9"/>
    <p:sldId id="304" r:id="rId10"/>
    <p:sldId id="305" r:id="rId11"/>
    <p:sldId id="306" r:id="rId12"/>
    <p:sldId id="310" r:id="rId13"/>
    <p:sldId id="311" r:id="rId14"/>
    <p:sldId id="312" r:id="rId15"/>
    <p:sldId id="313" r:id="rId16"/>
    <p:sldId id="314" r:id="rId17"/>
    <p:sldId id="315" r:id="rId18"/>
    <p:sldId id="307" r:id="rId19"/>
    <p:sldId id="308" r:id="rId20"/>
    <p:sldId id="309" r:id="rId21"/>
    <p:sldId id="316" r:id="rId22"/>
    <p:sldId id="317" r:id="rId23"/>
    <p:sldId id="289" r:id="rId24"/>
    <p:sldId id="290" r:id="rId25"/>
    <p:sldId id="259" r:id="rId26"/>
    <p:sldId id="303" r:id="rId27"/>
    <p:sldId id="319" r:id="rId28"/>
    <p:sldId id="284" r:id="rId29"/>
    <p:sldId id="274" r:id="rId30"/>
    <p:sldId id="261" r:id="rId31"/>
    <p:sldId id="322" r:id="rId32"/>
    <p:sldId id="324" r:id="rId33"/>
    <p:sldId id="323" r:id="rId34"/>
    <p:sldId id="326" r:id="rId35"/>
    <p:sldId id="321" r:id="rId36"/>
    <p:sldId id="329" r:id="rId37"/>
    <p:sldId id="320" r:id="rId38"/>
    <p:sldId id="330" r:id="rId39"/>
    <p:sldId id="273" r:id="rId40"/>
    <p:sldId id="295" r:id="rId41"/>
    <p:sldId id="327" r:id="rId42"/>
    <p:sldId id="32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114" d="100"/>
          <a:sy n="114" d="100"/>
        </p:scale>
        <p:origin x="4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11/20/2019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11/20/2019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11/20/2019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11/20/2019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kQRYIH2Hwf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kQRYIH2Hwf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8.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Arduino radar project</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hlinkClick r:id="rId2"/>
              </a:rPr>
              <a:t>https://www.youtube.com/watch?v=kQRYIH2HwfY</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04DA-445E-4A7C-9FA0-5F1C7A84583A}"/>
              </a:ext>
            </a:extLst>
          </p:cNvPr>
          <p:cNvSpPr>
            <a:spLocks noGrp="1"/>
          </p:cNvSpPr>
          <p:nvPr>
            <p:ph type="title"/>
          </p:nvPr>
        </p:nvSpPr>
        <p:spPr/>
        <p:txBody>
          <a:bodyPr/>
          <a:lstStyle/>
          <a:p>
            <a:r>
              <a:rPr lang="en-US" dirty="0"/>
              <a:t>Reference </a:t>
            </a:r>
            <a:r>
              <a:rPr lang="en-US" dirty="0" err="1"/>
              <a:t>linkS</a:t>
            </a:r>
            <a:endParaRPr lang="en-US" dirty="0"/>
          </a:p>
        </p:txBody>
      </p:sp>
      <p:sp>
        <p:nvSpPr>
          <p:cNvPr id="4" name="Rectangle 3">
            <a:extLst>
              <a:ext uri="{FF2B5EF4-FFF2-40B4-BE49-F238E27FC236}">
                <a16:creationId xmlns:a16="http://schemas.microsoft.com/office/drawing/2014/main" id="{CBC2E369-33E5-4AAF-ACDB-08FC93DC3395}"/>
              </a:ext>
            </a:extLst>
          </p:cNvPr>
          <p:cNvSpPr/>
          <p:nvPr/>
        </p:nvSpPr>
        <p:spPr>
          <a:xfrm>
            <a:off x="685800" y="1934543"/>
            <a:ext cx="9055768" cy="1823576"/>
          </a:xfrm>
          <a:prstGeom prst="rect">
            <a:avLst/>
          </a:prstGeom>
        </p:spPr>
        <p:txBody>
          <a:bodyPr wrap="square">
            <a:spAutoFit/>
          </a:bodyPr>
          <a:lstStyle/>
          <a:p>
            <a:r>
              <a:rPr lang="en-US" dirty="0"/>
              <a:t>Arduino Radar Project</a:t>
            </a:r>
          </a:p>
          <a:p>
            <a:r>
              <a:rPr lang="en-US" sz="1050" dirty="0">
                <a:hlinkClick r:id="rId2"/>
              </a:rPr>
              <a:t>https://www.youtube.com/watch?v=kQRYIH2HwfY</a:t>
            </a:r>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p:txBody>
      </p:sp>
    </p:spTree>
    <p:extLst>
      <p:ext uri="{BB962C8B-B14F-4D97-AF65-F5344CB8AC3E}">
        <p14:creationId xmlns:p14="http://schemas.microsoft.com/office/powerpoint/2010/main" val="402111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Radar project using </a:t>
            </a:r>
            <a:r>
              <a:rPr lang="en-US"/>
              <a:t>arduino</a:t>
            </a:r>
            <a:endParaRPr lang="en-US" dirty="0"/>
          </a:p>
        </p:txBody>
      </p:sp>
    </p:spTree>
    <p:extLst>
      <p:ext uri="{BB962C8B-B14F-4D97-AF65-F5344CB8AC3E}">
        <p14:creationId xmlns:p14="http://schemas.microsoft.com/office/powerpoint/2010/main" val="285488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65"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89"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8946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38</TotalTime>
  <Words>3601</Words>
  <Application>Microsoft Office PowerPoint</Application>
  <PresentationFormat>Widescreen</PresentationFormat>
  <Paragraphs>520</Paragraphs>
  <Slides>42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Century Gothic</vt:lpstr>
      <vt:lpstr>inherit</vt:lpstr>
      <vt:lpstr>Lato</vt:lpstr>
      <vt:lpstr>Wingdings</vt:lpstr>
      <vt:lpstr>Vapor Trail</vt:lpstr>
      <vt:lpstr>Packager Shell Object</vt:lpstr>
      <vt:lpstr>Arduino radar project</vt:lpstr>
      <vt:lpstr>Reference linkS</vt:lpstr>
      <vt:lpstr>Radar project using arduino</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18</cp:revision>
  <dcterms:created xsi:type="dcterms:W3CDTF">2019-10-29T14:55:08Z</dcterms:created>
  <dcterms:modified xsi:type="dcterms:W3CDTF">2019-11-20T11:28:56Z</dcterms:modified>
</cp:coreProperties>
</file>